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handoutMasterIdLst>
    <p:handoutMasterId r:id="rId65"/>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52" r:id="rId47"/>
    <p:sldId id="438" r:id="rId48"/>
    <p:sldId id="439" r:id="rId49"/>
    <p:sldId id="440" r:id="rId50"/>
    <p:sldId id="441" r:id="rId51"/>
    <p:sldId id="442" r:id="rId52"/>
    <p:sldId id="443" r:id="rId53"/>
    <p:sldId id="444" r:id="rId54"/>
    <p:sldId id="446" r:id="rId55"/>
    <p:sldId id="445" r:id="rId56"/>
    <p:sldId id="454" r:id="rId57"/>
    <p:sldId id="455" r:id="rId58"/>
    <p:sldId id="448" r:id="rId59"/>
    <p:sldId id="447" r:id="rId60"/>
    <p:sldId id="310" r:id="rId61"/>
    <p:sldId id="265" r:id="rId62"/>
    <p:sldId id="339" r:id="rId6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65" d="100"/>
          <a:sy n="65" d="100"/>
        </p:scale>
        <p:origin x="576" y="36"/>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62</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6.png"/><Relationship Id="rId1" Type="http://schemas.openxmlformats.org/officeDocument/2006/relationships/slideLayout" Target="../slideLayouts/slideLayout8.xml"/><Relationship Id="rId5" Type="http://schemas.openxmlformats.org/officeDocument/2006/relationships/image" Target="../media/image118.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Requirements: Admin Permission</a:t>
            </a:r>
          </a:p>
          <a:p>
            <a:pPr lvl="1"/>
            <a:r>
              <a:rPr lang="en-US" dirty="0"/>
              <a:t>Go to Events </a:t>
            </a:r>
          </a:p>
          <a:p>
            <a:pPr lvl="1"/>
            <a:r>
              <a:rPr lang="en-US" dirty="0"/>
              <a:t>Choose Events </a:t>
            </a:r>
          </a:p>
          <a:p>
            <a:pPr lvl="1"/>
            <a:r>
              <a:rPr lang="en-US" dirty="0"/>
              <a:t>Choose Boat Class </a:t>
            </a:r>
          </a:p>
          <a:p>
            <a:pPr lvl="1"/>
            <a:r>
              <a:rPr lang="en-US" dirty="0"/>
              <a:t>Click on Races Tab </a:t>
            </a:r>
          </a:p>
          <a:p>
            <a:pPr lvl="1"/>
            <a:r>
              <a:rPr lang="en-US" dirty="0"/>
              <a:t>Select Race  </a:t>
            </a:r>
          </a:p>
          <a:p>
            <a:pPr lvl="1"/>
            <a:r>
              <a:rPr lang="en-US" dirty="0"/>
              <a:t>Click on </a:t>
            </a:r>
            <a:r>
              <a:rPr lang="en-US" dirty="0" err="1"/>
              <a:t>RaceDetails</a:t>
            </a:r>
            <a:r>
              <a:rPr lang="en-US" dirty="0"/>
              <a:t> </a:t>
            </a:r>
          </a:p>
          <a:p>
            <a:pPr lvl="1"/>
            <a:r>
              <a:rPr lang="en-US" dirty="0"/>
              <a:t>Click on Race Analysis </a:t>
            </a:r>
          </a:p>
          <a:p>
            <a:pPr lvl="1"/>
            <a:r>
              <a:rPr lang="en-US" dirty="0" err="1"/>
              <a:t>Cick</a:t>
            </a:r>
            <a:r>
              <a:rPr lang="en-US" dirty="0"/>
              <a:t> on Edit Mark Position</a:t>
            </a:r>
          </a:p>
          <a:p>
            <a:pPr lvl="2"/>
            <a:endParaRPr lang="en-US" dirty="0"/>
          </a:p>
        </p:txBody>
      </p:sp>
      <p:pic>
        <p:nvPicPr>
          <p:cNvPr id="6" name="Picture 5"/>
          <p:cNvPicPr>
            <a:picLocks noChangeAspect="1"/>
          </p:cNvPicPr>
          <p:nvPr/>
        </p:nvPicPr>
        <p:blipFill>
          <a:blip r:embed="rId2"/>
          <a:stretch>
            <a:fillRect/>
          </a:stretch>
        </p:blipFill>
        <p:spPr>
          <a:xfrm>
            <a:off x="4162794" y="1155556"/>
            <a:ext cx="2282951" cy="1489068"/>
          </a:xfrm>
          <a:prstGeom prst="rect">
            <a:avLst/>
          </a:prstGeom>
        </p:spPr>
      </p:pic>
      <p:pic>
        <p:nvPicPr>
          <p:cNvPr id="7" name="Picture 6"/>
          <p:cNvPicPr>
            <a:picLocks noChangeAspect="1"/>
          </p:cNvPicPr>
          <p:nvPr/>
        </p:nvPicPr>
        <p:blipFill>
          <a:blip r:embed="rId3"/>
          <a:stretch>
            <a:fillRect/>
          </a:stretch>
        </p:blipFill>
        <p:spPr>
          <a:xfrm>
            <a:off x="4162794" y="2880604"/>
            <a:ext cx="2179658" cy="1421694"/>
          </a:xfrm>
          <a:prstGeom prst="rect">
            <a:avLst/>
          </a:prstGeom>
        </p:spPr>
      </p:pic>
      <p:pic>
        <p:nvPicPr>
          <p:cNvPr id="8" name="Picture 7"/>
          <p:cNvPicPr>
            <a:picLocks noChangeAspect="1"/>
          </p:cNvPicPr>
          <p:nvPr/>
        </p:nvPicPr>
        <p:blipFill>
          <a:blip r:embed="rId4"/>
          <a:stretch>
            <a:fillRect/>
          </a:stretch>
        </p:blipFill>
        <p:spPr>
          <a:xfrm>
            <a:off x="4162794" y="4538278"/>
            <a:ext cx="2197271" cy="1433182"/>
          </a:xfrm>
          <a:prstGeom prst="rect">
            <a:avLst/>
          </a:prstGeom>
        </p:spPr>
      </p:pic>
      <p:pic>
        <p:nvPicPr>
          <p:cNvPr id="10" name="Picture 9"/>
          <p:cNvPicPr>
            <a:picLocks noChangeAspect="1"/>
          </p:cNvPicPr>
          <p:nvPr/>
        </p:nvPicPr>
        <p:blipFill>
          <a:blip r:embed="rId5"/>
          <a:stretch>
            <a:fillRect/>
          </a:stretch>
        </p:blipFill>
        <p:spPr>
          <a:xfrm>
            <a:off x="6760951" y="1155556"/>
            <a:ext cx="2057762" cy="1342187"/>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Mark Position Mask</a:t>
            </a:r>
            <a:endParaRPr lang="de-DE" dirty="0"/>
          </a:p>
        </p:txBody>
      </p:sp>
      <p:sp>
        <p:nvSpPr>
          <p:cNvPr id="3" name="Text Placeholder 2"/>
          <p:cNvSpPr>
            <a:spLocks noGrp="1"/>
          </p:cNvSpPr>
          <p:nvPr>
            <p:ph type="body" sz="quarter" idx="10"/>
          </p:nvPr>
        </p:nvSpPr>
        <p:spPr>
          <a:xfrm>
            <a:off x="324000" y="1692000"/>
            <a:ext cx="3275233" cy="3831818"/>
          </a:xfrm>
        </p:spPr>
        <p:txBody>
          <a:bodyPr/>
          <a:lstStyle/>
          <a:p>
            <a:pPr marL="285750" indent="-285750">
              <a:buFont typeface="Arial" panose="020B0604020202020204" pitchFamily="34" charset="0"/>
              <a:buChar char="•"/>
            </a:pPr>
            <a:r>
              <a:rPr lang="de-DE" dirty="0"/>
              <a:t>Edit </a:t>
            </a:r>
            <a:r>
              <a:rPr lang="de-DE" dirty="0" err="1"/>
              <a:t>Mask</a:t>
            </a:r>
            <a:r>
              <a:rPr lang="de-DE" dirty="0"/>
              <a:t> Position</a:t>
            </a:r>
          </a:p>
          <a:p>
            <a:pPr marL="285750" indent="-285750">
              <a:buFont typeface="Arial" panose="020B0604020202020204" pitchFamily="34" charset="0"/>
              <a:buChar char="•"/>
            </a:pPr>
            <a:r>
              <a:rPr lang="de-DE" dirty="0" err="1"/>
              <a:t>Choose</a:t>
            </a:r>
            <a:r>
              <a:rPr lang="de-DE" dirty="0"/>
              <a:t> </a:t>
            </a:r>
            <a:r>
              <a:rPr lang="de-DE" dirty="0" err="1"/>
              <a:t>timepoint</a:t>
            </a:r>
            <a:r>
              <a:rPr lang="de-DE" dirty="0"/>
              <a:t> on </a:t>
            </a:r>
            <a:r>
              <a:rPr lang="de-DE" dirty="0" err="1"/>
              <a:t>timeline</a:t>
            </a:r>
            <a:r>
              <a:rPr lang="de-DE" dirty="0"/>
              <a:t> on </a:t>
            </a:r>
            <a:r>
              <a:rPr lang="de-DE" dirty="0" err="1"/>
              <a:t>the</a:t>
            </a:r>
            <a:r>
              <a:rPr lang="de-DE" dirty="0"/>
              <a:t> </a:t>
            </a:r>
            <a:r>
              <a:rPr lang="de-DE" dirty="0" err="1"/>
              <a:t>bottom</a:t>
            </a:r>
            <a:r>
              <a:rPr lang="de-DE" dirty="0"/>
              <a:t> </a:t>
            </a:r>
            <a:r>
              <a:rPr lang="de-DE" dirty="0" err="1"/>
              <a:t>of</a:t>
            </a:r>
            <a:r>
              <a:rPr lang="de-DE" dirty="0"/>
              <a:t> </a:t>
            </a:r>
            <a:r>
              <a:rPr lang="de-DE" dirty="0" err="1"/>
              <a:t>the</a:t>
            </a:r>
            <a:r>
              <a:rPr lang="de-DE" dirty="0"/>
              <a:t> </a:t>
            </a:r>
            <a:r>
              <a:rPr lang="de-DE" dirty="0" err="1"/>
              <a:t>side</a:t>
            </a:r>
            <a:endParaRPr lang="de-DE" dirty="0"/>
          </a:p>
          <a:p>
            <a:pPr marL="465750" lvl="1" indent="-285750">
              <a:buFont typeface="Arial" panose="020B0604020202020204" pitchFamily="34" charset="0"/>
              <a:buChar char="•"/>
            </a:pPr>
            <a:r>
              <a:rPr lang="de-DE" dirty="0"/>
              <a:t>Mark </a:t>
            </a:r>
            <a:r>
              <a:rPr lang="de-DE" dirty="0" err="1"/>
              <a:t>position</a:t>
            </a:r>
            <a:r>
              <a:rPr lang="de-DE" dirty="0"/>
              <a:t> will </a:t>
            </a:r>
            <a:r>
              <a:rPr lang="de-DE" dirty="0" err="1"/>
              <a:t>be</a:t>
            </a:r>
            <a:r>
              <a:rPr lang="de-DE" dirty="0"/>
              <a:t> </a:t>
            </a:r>
            <a:r>
              <a:rPr lang="de-DE" dirty="0" err="1"/>
              <a:t>used</a:t>
            </a:r>
            <a:r>
              <a:rPr lang="de-DE" dirty="0"/>
              <a:t> </a:t>
            </a:r>
            <a:r>
              <a:rPr lang="de-DE" dirty="0" err="1"/>
              <a:t>from</a:t>
            </a:r>
            <a:r>
              <a:rPr lang="de-DE" dirty="0"/>
              <a:t> </a:t>
            </a:r>
            <a:r>
              <a:rPr lang="de-DE" dirty="0" err="1"/>
              <a:t>the</a:t>
            </a:r>
            <a:r>
              <a:rPr lang="de-DE" dirty="0"/>
              <a:t> </a:t>
            </a:r>
            <a:r>
              <a:rPr lang="de-DE" dirty="0" err="1"/>
              <a:t>choosen</a:t>
            </a:r>
            <a:r>
              <a:rPr lang="de-DE" dirty="0"/>
              <a:t> </a:t>
            </a:r>
            <a:r>
              <a:rPr lang="de-DE" dirty="0" err="1"/>
              <a:t>timepoint</a:t>
            </a:r>
            <a:r>
              <a:rPr lang="de-DE" dirty="0"/>
              <a:t> on, </a:t>
            </a:r>
            <a:r>
              <a:rPr lang="de-DE" dirty="0" err="1"/>
              <a:t>until</a:t>
            </a:r>
            <a:r>
              <a:rPr lang="de-DE" dirty="0"/>
              <a:t> a </a:t>
            </a:r>
            <a:r>
              <a:rPr lang="de-DE" dirty="0" err="1"/>
              <a:t>newer</a:t>
            </a:r>
            <a:r>
              <a:rPr lang="de-DE" dirty="0"/>
              <a:t> </a:t>
            </a:r>
            <a:r>
              <a:rPr lang="de-DE" dirty="0" err="1"/>
              <a:t>position</a:t>
            </a:r>
            <a:r>
              <a:rPr lang="de-DE" dirty="0"/>
              <a:t> </a:t>
            </a:r>
            <a:r>
              <a:rPr lang="de-DE" dirty="0" err="1"/>
              <a:t>is</a:t>
            </a:r>
            <a:r>
              <a:rPr lang="de-DE" dirty="0"/>
              <a:t> </a:t>
            </a:r>
            <a:r>
              <a:rPr lang="de-DE" dirty="0" err="1"/>
              <a:t>available</a:t>
            </a:r>
            <a:endParaRPr lang="de-DE" dirty="0"/>
          </a:p>
          <a:p>
            <a:pPr marL="285750" indent="-285750">
              <a:buFont typeface="Arial" panose="020B0604020202020204" pitchFamily="34" charset="0"/>
              <a:buChar char="•"/>
            </a:pPr>
            <a:r>
              <a:rPr lang="de-DE" dirty="0" err="1"/>
              <a:t>Choose</a:t>
            </a:r>
            <a:r>
              <a:rPr lang="de-DE" dirty="0"/>
              <a:t> Mark </a:t>
            </a:r>
            <a:r>
              <a:rPr lang="de-DE" dirty="0" err="1"/>
              <a:t>whos</a:t>
            </a:r>
            <a:r>
              <a:rPr lang="de-DE" dirty="0"/>
              <a:t> </a:t>
            </a:r>
            <a:r>
              <a:rPr lang="de-DE" dirty="0" err="1"/>
              <a:t>position</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change</a:t>
            </a:r>
            <a:endParaRPr lang="de-DE" dirty="0"/>
          </a:p>
          <a:p>
            <a:pPr marL="285750" indent="-285750">
              <a:buFont typeface="Arial" panose="020B0604020202020204" pitchFamily="34" charset="0"/>
              <a:buChar char="•"/>
            </a:pPr>
            <a:r>
              <a:rPr lang="de-DE" dirty="0"/>
              <a:t>Drag Mark </a:t>
            </a:r>
            <a:r>
              <a:rPr lang="de-DE" dirty="0" err="1"/>
              <a:t>to</a:t>
            </a:r>
            <a:r>
              <a:rPr lang="de-DE" dirty="0"/>
              <a:t> </a:t>
            </a:r>
            <a:r>
              <a:rPr lang="de-DE" dirty="0" err="1"/>
              <a:t>new</a:t>
            </a:r>
            <a:r>
              <a:rPr lang="de-DE" dirty="0"/>
              <a:t> </a:t>
            </a:r>
            <a:r>
              <a:rPr lang="de-DE" dirty="0" err="1"/>
              <a:t>position</a:t>
            </a:r>
            <a:r>
              <a:rPr lang="de-DE" dirty="0"/>
              <a:t> </a:t>
            </a:r>
            <a:r>
              <a:rPr lang="de-DE" dirty="0" err="1"/>
              <a:t>or</a:t>
            </a:r>
            <a:r>
              <a:rPr lang="de-DE" dirty="0"/>
              <a:t> Create </a:t>
            </a:r>
            <a:r>
              <a:rPr lang="de-DE" dirty="0" err="1"/>
              <a:t>knew</a:t>
            </a:r>
            <a:r>
              <a:rPr lang="de-DE" dirty="0"/>
              <a:t> fix</a:t>
            </a:r>
          </a:p>
          <a:p>
            <a:pPr marL="465750" lvl="1" indent="-285750">
              <a:buFont typeface="Arial" panose="020B0604020202020204" pitchFamily="34" charset="0"/>
              <a:buChar char="•"/>
            </a:pPr>
            <a:r>
              <a:rPr lang="de-DE" dirty="0"/>
              <a:t>In </a:t>
            </a:r>
            <a:r>
              <a:rPr lang="de-DE" dirty="0" err="1"/>
              <a:t>case</a:t>
            </a:r>
            <a:r>
              <a:rPr lang="de-DE" dirty="0"/>
              <a:t> </a:t>
            </a:r>
            <a:r>
              <a:rPr lang="de-DE" dirty="0" err="1"/>
              <a:t>you</a:t>
            </a:r>
            <a:r>
              <a:rPr lang="de-DE" dirty="0"/>
              <a:t> </a:t>
            </a:r>
            <a:r>
              <a:rPr lang="de-DE" dirty="0" err="1"/>
              <a:t>created</a:t>
            </a:r>
            <a:r>
              <a:rPr lang="de-DE" dirty="0"/>
              <a:t> a </a:t>
            </a:r>
            <a:r>
              <a:rPr lang="de-DE" dirty="0" err="1"/>
              <a:t>new</a:t>
            </a:r>
            <a:r>
              <a:rPr lang="de-DE" dirty="0"/>
              <a:t> fix </a:t>
            </a:r>
            <a:r>
              <a:rPr lang="de-DE" dirty="0" err="1"/>
              <a:t>drag</a:t>
            </a:r>
            <a:r>
              <a:rPr lang="de-DE" dirty="0"/>
              <a:t> </a:t>
            </a:r>
            <a:r>
              <a:rPr lang="de-DE" dirty="0" err="1"/>
              <a:t>the</a:t>
            </a:r>
            <a:r>
              <a:rPr lang="de-DE" dirty="0"/>
              <a:t> </a:t>
            </a:r>
            <a:r>
              <a:rPr lang="de-DE" dirty="0" err="1"/>
              <a:t>map</a:t>
            </a:r>
            <a:r>
              <a:rPr lang="de-DE" dirty="0"/>
              <a:t>, so </a:t>
            </a:r>
            <a:r>
              <a:rPr lang="de-DE" dirty="0" err="1"/>
              <a:t>the</a:t>
            </a:r>
            <a:r>
              <a:rPr lang="de-DE" dirty="0"/>
              <a:t> fix </a:t>
            </a:r>
            <a:r>
              <a:rPr lang="de-DE" dirty="0" err="1"/>
              <a:t>is</a:t>
            </a:r>
            <a:r>
              <a:rPr lang="de-DE" dirty="0"/>
              <a:t> in </a:t>
            </a:r>
            <a:r>
              <a:rPr lang="de-DE" dirty="0" err="1"/>
              <a:t>correct</a:t>
            </a:r>
            <a:r>
              <a:rPr lang="de-DE" dirty="0"/>
              <a:t> </a:t>
            </a:r>
            <a:r>
              <a:rPr lang="de-DE"/>
              <a:t>position</a:t>
            </a:r>
            <a:endParaRPr lang="de-DE" dirty="0"/>
          </a:p>
          <a:p>
            <a:endParaRPr lang="de-DE" dirty="0"/>
          </a:p>
        </p:txBody>
      </p:sp>
      <p:pic>
        <p:nvPicPr>
          <p:cNvPr id="6" name="Picture 5"/>
          <p:cNvPicPr>
            <a:picLocks noChangeAspect="1"/>
          </p:cNvPicPr>
          <p:nvPr/>
        </p:nvPicPr>
        <p:blipFill>
          <a:blip r:embed="rId2"/>
          <a:stretch>
            <a:fillRect/>
          </a:stretch>
        </p:blipFill>
        <p:spPr>
          <a:xfrm>
            <a:off x="4421723" y="1621858"/>
            <a:ext cx="3878689" cy="2537187"/>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2166</Words>
  <Application>Microsoft Office PowerPoint</Application>
  <PresentationFormat>On-screen Show (4:3)</PresentationFormat>
  <Paragraphs>526</Paragraphs>
  <Slides>62</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Edit Mark Position Mask</vt:lpstr>
      <vt:lpstr>Edit Mark Position Mask</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518</cp:revision>
  <dcterms:created xsi:type="dcterms:W3CDTF">2013-03-18T12:38:06Z</dcterms:created>
  <dcterms:modified xsi:type="dcterms:W3CDTF">2017-03-14T14:55:18Z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